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3"/>
            <p14:sldId id="275"/>
            <p14:sldId id="274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13A8BC-8662-D745-FB04-C348F54FE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173" y="1905615"/>
            <a:ext cx="6432698" cy="4881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29" y="2217821"/>
            <a:ext cx="4503174" cy="3613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442843-3CD4-A625-D131-98592687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D5581-3939-A35C-2F7F-DB7BC068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751</TotalTime>
  <Words>209</Words>
  <Application>Microsoft Office PowerPoint</Application>
  <PresentationFormat>Widescreen</PresentationFormat>
  <Paragraphs>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</vt:lpstr>
      <vt:lpstr>3. Loops and Lists 3.5 Nested Lists and List Slicing</vt:lpstr>
      <vt:lpstr>3. Loops and Lists 3.5 Nested Lists and List Slicing - (2)</vt:lpstr>
      <vt:lpstr>3. Loops and Lists 3.5 Nested Lists and List Slicing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21</cp:revision>
  <dcterms:created xsi:type="dcterms:W3CDTF">2025-03-29T02:21:23Z</dcterms:created>
  <dcterms:modified xsi:type="dcterms:W3CDTF">2025-03-29T14:53:35Z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